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31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312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313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142" y="-8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6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6E87-31B9-49B3-A0A7-66350C2F8BDE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70650-CE52-46EC-9CFA-DA307D4F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36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6E87-31B9-49B3-A0A7-66350C2F8BDE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70650-CE52-46EC-9CFA-DA307D4F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83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6E87-31B9-49B3-A0A7-66350C2F8BDE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70650-CE52-46EC-9CFA-DA307D4F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49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6E87-31B9-49B3-A0A7-66350C2F8BDE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70650-CE52-46EC-9CFA-DA307D4F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63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6E87-31B9-49B3-A0A7-66350C2F8BDE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70650-CE52-46EC-9CFA-DA307D4F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31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6E87-31B9-49B3-A0A7-66350C2F8BDE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70650-CE52-46EC-9CFA-DA307D4F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78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6E87-31B9-49B3-A0A7-66350C2F8BDE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70650-CE52-46EC-9CFA-DA307D4F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74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6E87-31B9-49B3-A0A7-66350C2F8BDE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70650-CE52-46EC-9CFA-DA307D4F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15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6E87-31B9-49B3-A0A7-66350C2F8BDE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70650-CE52-46EC-9CFA-DA307D4F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75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6E87-31B9-49B3-A0A7-66350C2F8BDE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70650-CE52-46EC-9CFA-DA307D4F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73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66E87-31B9-49B3-A0A7-66350C2F8BDE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70650-CE52-46EC-9CFA-DA307D4F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70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66E87-31B9-49B3-A0A7-66350C2F8BDE}" type="datetimeFigureOut">
              <a:rPr lang="en-US" smtClean="0"/>
              <a:t>3/7/2013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70650-CE52-46EC-9CFA-DA307D4F9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0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305800" cy="59436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on Robot Learning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439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you expected to do and know?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Probability, statistics and Linear algebra.</a:t>
            </a:r>
          </a:p>
          <a:p>
            <a:r>
              <a:rPr lang="en-US" b="1" dirty="0"/>
              <a:t>Strong mathematical skills </a:t>
            </a:r>
            <a:r>
              <a:rPr lang="en-US" dirty="0"/>
              <a:t>are required.</a:t>
            </a:r>
          </a:p>
          <a:p>
            <a:r>
              <a:rPr lang="en-US" dirty="0"/>
              <a:t>Robotics involves a lot of </a:t>
            </a:r>
            <a:r>
              <a:rPr lang="en-US" b="1" dirty="0"/>
              <a:t>hard-work </a:t>
            </a:r>
            <a:r>
              <a:rPr lang="en-US" dirty="0" smtClean="0"/>
              <a:t>and </a:t>
            </a:r>
            <a:r>
              <a:rPr lang="en-US" b="1" dirty="0" smtClean="0"/>
              <a:t>hacking</a:t>
            </a:r>
            <a:r>
              <a:rPr lang="en-US" dirty="0" smtClean="0"/>
              <a:t>.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“</a:t>
            </a:r>
            <a:r>
              <a:rPr lang="en-US" dirty="0"/>
              <a:t>It is never wise to let </a:t>
            </a:r>
            <a:r>
              <a:rPr lang="en-US" dirty="0" smtClean="0"/>
              <a:t>a robot </a:t>
            </a:r>
            <a:r>
              <a:rPr lang="en-US" dirty="0"/>
              <a:t>know that you are in </a:t>
            </a:r>
            <a:r>
              <a:rPr lang="en-US" dirty="0" smtClean="0"/>
              <a:t>a hurry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79651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50" y="304800"/>
            <a:ext cx="3581400" cy="345916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Areas of Robot Learning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21333" r="51944" b="12000"/>
          <a:stretch/>
        </p:blipFill>
        <p:spPr bwMode="auto">
          <a:xfrm>
            <a:off x="3886200" y="0"/>
            <a:ext cx="5257800" cy="679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12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6" t="14667" r="8611" b="10889"/>
          <a:stretch/>
        </p:blipFill>
        <p:spPr bwMode="auto">
          <a:xfrm>
            <a:off x="152400" y="-9979"/>
            <a:ext cx="8610600" cy="686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88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Vision and </a:t>
            </a:r>
            <a:r>
              <a:rPr lang="en-US" dirty="0" smtClean="0"/>
              <a:t>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</a:t>
            </a:r>
            <a:r>
              <a:rPr lang="en-US" dirty="0"/>
              <a:t>computer vision.</a:t>
            </a:r>
          </a:p>
          <a:p>
            <a:r>
              <a:rPr lang="en-US" dirty="0" smtClean="0"/>
              <a:t>Learning </a:t>
            </a:r>
            <a:r>
              <a:rPr lang="en-US" dirty="0"/>
              <a:t>algorithms for 3D perception,</a:t>
            </a:r>
          </a:p>
          <a:p>
            <a:pPr lvl="1"/>
            <a:r>
              <a:rPr lang="en-US" dirty="0"/>
              <a:t>e.g., from sensors such as </a:t>
            </a:r>
            <a:r>
              <a:rPr lang="en-US" dirty="0" smtClean="0"/>
              <a:t>Microsoft Kinect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Point-cloud </a:t>
            </a:r>
            <a:r>
              <a:rPr lang="en-US" dirty="0"/>
              <a:t>library.</a:t>
            </a:r>
          </a:p>
        </p:txBody>
      </p:sp>
    </p:spTree>
    <p:extLst>
      <p:ext uri="{BB962C8B-B14F-4D97-AF65-F5344CB8AC3E}">
        <p14:creationId xmlns:p14="http://schemas.microsoft.com/office/powerpoint/2010/main" val="298560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28000" r="36111" b="20000"/>
          <a:stretch/>
        </p:blipFill>
        <p:spPr bwMode="auto">
          <a:xfrm>
            <a:off x="0" y="405161"/>
            <a:ext cx="8991600" cy="641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468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Learning </a:t>
            </a:r>
            <a:r>
              <a:rPr lang="en-US" dirty="0" smtClean="0"/>
              <a:t>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Supervised </a:t>
            </a:r>
            <a:r>
              <a:rPr lang="en-US" dirty="0"/>
              <a:t>Learning: k-NN, SVM, etc.</a:t>
            </a:r>
          </a:p>
          <a:p>
            <a:pPr lvl="1"/>
            <a:r>
              <a:rPr lang="en-US" dirty="0" smtClean="0"/>
              <a:t>Given </a:t>
            </a:r>
            <a:r>
              <a:rPr lang="en-US" dirty="0"/>
              <a:t>the noisy sensor data, estimate </a:t>
            </a:r>
            <a:r>
              <a:rPr lang="en-US" dirty="0" smtClean="0"/>
              <a:t>the desired </a:t>
            </a:r>
            <a:r>
              <a:rPr lang="en-US" dirty="0"/>
              <a:t>output.</a:t>
            </a:r>
          </a:p>
          <a:p>
            <a:endParaRPr lang="da-DK" dirty="0" smtClean="0"/>
          </a:p>
          <a:p>
            <a:r>
              <a:rPr lang="da-DK" dirty="0" smtClean="0"/>
              <a:t>Hidden </a:t>
            </a:r>
            <a:r>
              <a:rPr lang="da-DK" dirty="0"/>
              <a:t>Markov Models and </a:t>
            </a:r>
            <a:r>
              <a:rPr lang="da-DK" dirty="0" smtClean="0"/>
              <a:t>Kalman </a:t>
            </a:r>
            <a:r>
              <a:rPr lang="en-US" dirty="0" smtClean="0"/>
              <a:t>Filters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smtClean="0"/>
              <a:t>State </a:t>
            </a:r>
            <a:r>
              <a:rPr lang="en-US" dirty="0"/>
              <a:t>estimation and modeling </a:t>
            </a:r>
            <a:r>
              <a:rPr lang="en-US" dirty="0" smtClean="0"/>
              <a:t>temporal behavior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0596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8" t="45778" r="21528" b="35555"/>
          <a:stretch/>
        </p:blipFill>
        <p:spPr bwMode="auto">
          <a:xfrm>
            <a:off x="0" y="3722739"/>
            <a:ext cx="9144000" cy="3097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052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Control/Decision </a:t>
            </a:r>
            <a:r>
              <a:rPr lang="en-US" dirty="0" smtClean="0"/>
              <a:t>Making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Markov </a:t>
            </a:r>
            <a:r>
              <a:rPr lang="en-US" sz="4000" dirty="0"/>
              <a:t>Decision Processes.</a:t>
            </a:r>
          </a:p>
          <a:p>
            <a:endParaRPr lang="en-US" sz="4000" dirty="0"/>
          </a:p>
          <a:p>
            <a:r>
              <a:rPr lang="en-US" sz="4000" dirty="0" smtClean="0"/>
              <a:t>Reinforcement </a:t>
            </a:r>
            <a:r>
              <a:rPr lang="en-US" sz="4000" dirty="0"/>
              <a:t>Learning and Control</a:t>
            </a:r>
          </a:p>
        </p:txBody>
      </p:sp>
    </p:spTree>
    <p:extLst>
      <p:ext uri="{BB962C8B-B14F-4D97-AF65-F5344CB8AC3E}">
        <p14:creationId xmlns:p14="http://schemas.microsoft.com/office/powerpoint/2010/main" val="3229052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24222" r="25139" b="14666"/>
          <a:stretch/>
        </p:blipFill>
        <p:spPr bwMode="auto">
          <a:xfrm>
            <a:off x="0" y="-24581"/>
            <a:ext cx="8534400" cy="688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396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3" t="17111" r="21528" b="18222"/>
          <a:stretch/>
        </p:blipFill>
        <p:spPr bwMode="auto">
          <a:xfrm>
            <a:off x="19050" y="152544"/>
            <a:ext cx="9124950" cy="670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313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 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Basics</a:t>
            </a:r>
            <a:r>
              <a:rPr lang="en-US" dirty="0"/>
              <a:t>: kinematics, statistics, ROS.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Sensing</a:t>
            </a:r>
            <a:r>
              <a:rPr lang="en-US" dirty="0"/>
              <a:t>: Filtering and state estimation</a:t>
            </a:r>
          </a:p>
          <a:p>
            <a:pPr lvl="1"/>
            <a:r>
              <a:rPr lang="en-US" dirty="0"/>
              <a:t>(Particle filters, </a:t>
            </a:r>
            <a:r>
              <a:rPr lang="en-US" dirty="0" err="1"/>
              <a:t>Kalman</a:t>
            </a:r>
            <a:r>
              <a:rPr lang="en-US" dirty="0"/>
              <a:t> filters)</a:t>
            </a:r>
          </a:p>
          <a:p>
            <a:endParaRPr lang="en-US" dirty="0" smtClean="0"/>
          </a:p>
          <a:p>
            <a:r>
              <a:rPr lang="en-US" dirty="0" smtClean="0"/>
              <a:t>Supervised </a:t>
            </a:r>
            <a:r>
              <a:rPr lang="en-US" dirty="0"/>
              <a:t>Learning, HMM.</a:t>
            </a:r>
          </a:p>
          <a:p>
            <a:endParaRPr lang="en-US" dirty="0" smtClean="0"/>
          </a:p>
          <a:p>
            <a:r>
              <a:rPr lang="en-US" dirty="0" smtClean="0"/>
              <a:t>Perception </a:t>
            </a:r>
            <a:r>
              <a:rPr lang="en-US" dirty="0"/>
              <a:t>(Kinect, Point-cloud </a:t>
            </a:r>
            <a:r>
              <a:rPr lang="en-US" dirty="0" smtClean="0"/>
              <a:t>library, algorithms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smtClean="0"/>
              <a:t>Reinforcement </a:t>
            </a:r>
            <a:r>
              <a:rPr lang="en-US" dirty="0"/>
              <a:t>Learning and Control.</a:t>
            </a:r>
          </a:p>
        </p:txBody>
      </p:sp>
    </p:spTree>
    <p:extLst>
      <p:ext uri="{BB962C8B-B14F-4D97-AF65-F5344CB8AC3E}">
        <p14:creationId xmlns:p14="http://schemas.microsoft.com/office/powerpoint/2010/main" val="308745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Goals encoded as a Cost Function</a:t>
            </a:r>
          </a:p>
          <a:p>
            <a:pPr lvl="1"/>
            <a:r>
              <a:rPr lang="en-US" dirty="0" smtClean="0"/>
              <a:t>Which </a:t>
            </a:r>
            <a:r>
              <a:rPr lang="en-US" dirty="0"/>
              <a:t>areas on the road are good?</a:t>
            </a:r>
          </a:p>
        </p:txBody>
      </p:sp>
    </p:spTree>
    <p:extLst>
      <p:ext uri="{BB962C8B-B14F-4D97-AF65-F5344CB8AC3E}">
        <p14:creationId xmlns:p14="http://schemas.microsoft.com/office/powerpoint/2010/main" val="1992683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3622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Optimizing cost function: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9163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Descent </a:t>
            </a:r>
            <a:r>
              <a:rPr lang="en-US" dirty="0"/>
              <a:t>Methods</a:t>
            </a:r>
          </a:p>
          <a:p>
            <a:r>
              <a:rPr lang="en-US" dirty="0" smtClean="0"/>
              <a:t>General </a:t>
            </a:r>
            <a:r>
              <a:rPr lang="en-US" dirty="0"/>
              <a:t>descent algorithm</a:t>
            </a:r>
          </a:p>
          <a:p>
            <a:r>
              <a:rPr lang="en-US" dirty="0" smtClean="0"/>
              <a:t>Generalization </a:t>
            </a:r>
            <a:r>
              <a:rPr lang="en-US" dirty="0"/>
              <a:t>to multiple dimensions</a:t>
            </a:r>
          </a:p>
          <a:p>
            <a:r>
              <a:rPr lang="en-US" dirty="0" smtClean="0"/>
              <a:t>Problems </a:t>
            </a:r>
            <a:r>
              <a:rPr lang="en-US" dirty="0"/>
              <a:t>of descent methods, </a:t>
            </a:r>
            <a:r>
              <a:rPr lang="en-US" dirty="0" smtClean="0"/>
              <a:t>possible improvements</a:t>
            </a:r>
            <a:r>
              <a:rPr lang="en-US" dirty="0"/>
              <a:t>.</a:t>
            </a:r>
          </a:p>
          <a:p>
            <a:r>
              <a:rPr lang="en-US" dirty="0" smtClean="0"/>
              <a:t>Fixes</a:t>
            </a:r>
            <a:endParaRPr lang="en-US" dirty="0"/>
          </a:p>
          <a:p>
            <a:r>
              <a:rPr lang="en-US" dirty="0" smtClean="0"/>
              <a:t>Local </a:t>
            </a:r>
            <a:r>
              <a:rPr lang="en-US" dirty="0"/>
              <a:t>Minima</a:t>
            </a:r>
          </a:p>
        </p:txBody>
      </p:sp>
    </p:spTree>
    <p:extLst>
      <p:ext uri="{BB962C8B-B14F-4D97-AF65-F5344CB8AC3E}">
        <p14:creationId xmlns:p14="http://schemas.microsoft.com/office/powerpoint/2010/main" val="3620691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2" t="21111" r="20416" b="10000"/>
          <a:stretch/>
        </p:blipFill>
        <p:spPr bwMode="auto">
          <a:xfrm>
            <a:off x="0" y="16276"/>
            <a:ext cx="8991600" cy="676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938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6800"/>
            <a:ext cx="7924800" cy="51054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Minimization by Gradient Descent: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5763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8" t="26890" r="22917" b="14221"/>
          <a:stretch/>
        </p:blipFill>
        <p:spPr bwMode="auto">
          <a:xfrm>
            <a:off x="0" y="-10966"/>
            <a:ext cx="8686800" cy="6830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981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32222" r="25139" b="20000"/>
          <a:stretch/>
        </p:blipFill>
        <p:spPr bwMode="auto">
          <a:xfrm>
            <a:off x="0" y="1116048"/>
            <a:ext cx="8305800" cy="574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336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6" t="31334" r="22778" b="22889"/>
          <a:stretch/>
        </p:blipFill>
        <p:spPr bwMode="auto">
          <a:xfrm>
            <a:off x="0" y="1078510"/>
            <a:ext cx="9144000" cy="57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766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34444" r="24722" b="18444"/>
          <a:stretch/>
        </p:blipFill>
        <p:spPr bwMode="auto">
          <a:xfrm>
            <a:off x="152400" y="844690"/>
            <a:ext cx="8991600" cy="601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413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9" t="32222" r="25277" b="20000"/>
          <a:stretch/>
        </p:blipFill>
        <p:spPr bwMode="auto">
          <a:xfrm>
            <a:off x="-38100" y="530591"/>
            <a:ext cx="9182100" cy="632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36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6" t="25778" r="28333" b="26445"/>
          <a:stretch/>
        </p:blipFill>
        <p:spPr bwMode="auto">
          <a:xfrm>
            <a:off x="0" y="326939"/>
            <a:ext cx="8991600" cy="653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51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5" t="13556" r="5972" b="7333"/>
          <a:stretch/>
        </p:blipFill>
        <p:spPr bwMode="auto">
          <a:xfrm>
            <a:off x="133350" y="76200"/>
            <a:ext cx="84963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58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5" t="23333" r="28612" b="28889"/>
          <a:stretch/>
        </p:blipFill>
        <p:spPr bwMode="auto">
          <a:xfrm>
            <a:off x="0" y="152011"/>
            <a:ext cx="9144000" cy="668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06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21111" r="30695" b="31111"/>
          <a:stretch/>
        </p:blipFill>
        <p:spPr bwMode="auto">
          <a:xfrm>
            <a:off x="0" y="101507"/>
            <a:ext cx="8610600" cy="675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25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2" t="29778" r="22778" b="22222"/>
          <a:stretch/>
        </p:blipFill>
        <p:spPr bwMode="auto">
          <a:xfrm>
            <a:off x="152400" y="1044661"/>
            <a:ext cx="8991600" cy="583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72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32666" r="23333" b="18444"/>
          <a:stretch/>
        </p:blipFill>
        <p:spPr bwMode="auto">
          <a:xfrm>
            <a:off x="19050" y="977900"/>
            <a:ext cx="8820150" cy="588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54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6" t="32444" r="28333" b="20000"/>
          <a:stretch/>
        </p:blipFill>
        <p:spPr bwMode="auto">
          <a:xfrm>
            <a:off x="-19050" y="362594"/>
            <a:ext cx="9010650" cy="651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59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6800"/>
            <a:ext cx="7924800" cy="51054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9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Matlab</a:t>
            </a: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Demo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713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1111" r="23472" b="16223"/>
          <a:stretch/>
        </p:blipFill>
        <p:spPr bwMode="auto">
          <a:xfrm>
            <a:off x="-19050" y="92266"/>
            <a:ext cx="9163050" cy="674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33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8" t="23778" r="22777" b="13333"/>
          <a:stretch/>
        </p:blipFill>
        <p:spPr bwMode="auto">
          <a:xfrm>
            <a:off x="0" y="63367"/>
            <a:ext cx="9144000" cy="6756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66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22889" r="22084" b="14889"/>
          <a:stretch/>
        </p:blipFill>
        <p:spPr bwMode="auto">
          <a:xfrm>
            <a:off x="19050" y="324096"/>
            <a:ext cx="8820150" cy="638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838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24000" r="23056" b="26223"/>
          <a:stretch/>
        </p:blipFill>
        <p:spPr bwMode="auto">
          <a:xfrm>
            <a:off x="19050" y="1230312"/>
            <a:ext cx="9124950" cy="532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30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t="13556" r="5417" b="7111"/>
          <a:stretch/>
        </p:blipFill>
        <p:spPr bwMode="auto">
          <a:xfrm>
            <a:off x="-19050" y="289308"/>
            <a:ext cx="9163050" cy="656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20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23778" r="24167" b="12445"/>
          <a:stretch/>
        </p:blipFill>
        <p:spPr bwMode="auto">
          <a:xfrm>
            <a:off x="0" y="-23571"/>
            <a:ext cx="8991600" cy="688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03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0"/>
            <a:ext cx="9048750" cy="12954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Generalization to multiple dimensions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2" t="30289" r="22916" b="14000"/>
          <a:stretch/>
        </p:blipFill>
        <p:spPr bwMode="auto">
          <a:xfrm>
            <a:off x="304800" y="1267652"/>
            <a:ext cx="8458200" cy="557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79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4" t="14445" r="28473" b="21555"/>
          <a:stretch/>
        </p:blipFill>
        <p:spPr bwMode="auto">
          <a:xfrm>
            <a:off x="0" y="47297"/>
            <a:ext cx="8229600" cy="681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40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1" t="16444" r="22083" b="20000"/>
          <a:stretch/>
        </p:blipFill>
        <p:spPr bwMode="auto">
          <a:xfrm>
            <a:off x="228600" y="615447"/>
            <a:ext cx="8534400" cy="624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33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1: choice of the step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3" t="29316" r="21944" b="15555"/>
          <a:stretch/>
        </p:blipFill>
        <p:spPr bwMode="auto">
          <a:xfrm>
            <a:off x="457200" y="1393550"/>
            <a:ext cx="8686800" cy="548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3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0444" r="25000" b="15333"/>
          <a:stretch/>
        </p:blipFill>
        <p:spPr bwMode="auto">
          <a:xfrm>
            <a:off x="0" y="-9013"/>
            <a:ext cx="8839200" cy="686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70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Solution to step 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Back-tracking </a:t>
            </a:r>
            <a:r>
              <a:rPr lang="en-US" dirty="0"/>
              <a:t>line search.</a:t>
            </a:r>
          </a:p>
          <a:p>
            <a:pPr lvl="1"/>
            <a:r>
              <a:rPr lang="en-US" dirty="0" smtClean="0"/>
              <a:t>Step-size </a:t>
            </a:r>
            <a:r>
              <a:rPr lang="en-US" dirty="0"/>
              <a:t>= step-size / 2</a:t>
            </a:r>
          </a:p>
          <a:p>
            <a:pPr lvl="1"/>
            <a:r>
              <a:rPr lang="en-US" dirty="0" smtClean="0"/>
              <a:t>Until </a:t>
            </a:r>
            <a:r>
              <a:rPr lang="en-US" dirty="0"/>
              <a:t>new function value gets smaller.</a:t>
            </a:r>
          </a:p>
        </p:txBody>
      </p:sp>
    </p:spTree>
    <p:extLst>
      <p:ext uri="{BB962C8B-B14F-4D97-AF65-F5344CB8AC3E}">
        <p14:creationId xmlns:p14="http://schemas.microsoft.com/office/powerpoint/2010/main" val="100980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0"/>
            <a:ext cx="9124950" cy="12954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2: “Ping Pong effects”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6" t="30186" r="25556" b="14888"/>
          <a:stretch/>
        </p:blipFill>
        <p:spPr bwMode="auto">
          <a:xfrm>
            <a:off x="0" y="1169670"/>
            <a:ext cx="8458200" cy="565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3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5333" r="21806" b="10889"/>
          <a:stretch/>
        </p:blipFill>
        <p:spPr bwMode="auto">
          <a:xfrm>
            <a:off x="0" y="33087"/>
            <a:ext cx="9144000" cy="657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42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Fixes to </a:t>
            </a:r>
            <a:r>
              <a:rPr lang="en-US" dirty="0" err="1" smtClean="0"/>
              <a:t>ping-pong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3" t="36443" r="27222" b="23778"/>
          <a:stretch/>
        </p:blipFill>
        <p:spPr bwMode="auto">
          <a:xfrm>
            <a:off x="304800" y="1238250"/>
            <a:ext cx="86487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39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8" t="19111" r="15278" b="24445"/>
          <a:stretch/>
        </p:blipFill>
        <p:spPr bwMode="auto">
          <a:xfrm>
            <a:off x="0" y="-13527"/>
            <a:ext cx="9144000" cy="6871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80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8" t="19777" r="21110" b="20000"/>
          <a:stretch/>
        </p:blipFill>
        <p:spPr bwMode="auto">
          <a:xfrm>
            <a:off x="447674" y="901185"/>
            <a:ext cx="8696325" cy="5966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47675" y="0"/>
            <a:ext cx="8229600" cy="71596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Local Minima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16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6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Ashutosh</a:t>
            </a:r>
            <a:r>
              <a:rPr lang="en-US" dirty="0"/>
              <a:t> </a:t>
            </a:r>
            <a:r>
              <a:rPr lang="en-US" dirty="0" err="1"/>
              <a:t>Saxena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98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Develop/implement learning </a:t>
            </a:r>
            <a:r>
              <a:rPr lang="en-US" dirty="0" smtClean="0"/>
              <a:t>algorithms for </a:t>
            </a:r>
            <a:r>
              <a:rPr lang="en-US" dirty="0"/>
              <a:t>two robots.</a:t>
            </a:r>
          </a:p>
          <a:p>
            <a:pPr lvl="1"/>
            <a:r>
              <a:rPr lang="en-US" dirty="0" smtClean="0"/>
              <a:t>Aerial </a:t>
            </a:r>
            <a:r>
              <a:rPr lang="en-US" dirty="0"/>
              <a:t>Robot.</a:t>
            </a:r>
          </a:p>
          <a:p>
            <a:pPr lvl="1"/>
            <a:r>
              <a:rPr lang="en-US" dirty="0" smtClean="0"/>
              <a:t>Personal </a:t>
            </a:r>
            <a:r>
              <a:rPr lang="en-US" dirty="0"/>
              <a:t>Robot.</a:t>
            </a:r>
          </a:p>
          <a:p>
            <a:endParaRPr lang="en-US" dirty="0" smtClean="0"/>
          </a:p>
          <a:p>
            <a:r>
              <a:rPr lang="en-US" dirty="0" smtClean="0"/>
              <a:t>http</a:t>
            </a:r>
            <a:r>
              <a:rPr lang="en-US" dirty="0"/>
              <a:t>://www.cs.cornell.edu/Courses/cs4758/2012sp/projects.html</a:t>
            </a:r>
          </a:p>
        </p:txBody>
      </p:sp>
    </p:spTree>
    <p:extLst>
      <p:ext uri="{BB962C8B-B14F-4D97-AF65-F5344CB8AC3E}">
        <p14:creationId xmlns:p14="http://schemas.microsoft.com/office/powerpoint/2010/main" val="56446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26889" r="47222" b="17778"/>
          <a:stretch/>
        </p:blipFill>
        <p:spPr bwMode="auto">
          <a:xfrm>
            <a:off x="-1" y="1"/>
            <a:ext cx="77118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25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6" t="13333" r="5834" b="6222"/>
          <a:stretch/>
        </p:blipFill>
        <p:spPr bwMode="auto">
          <a:xfrm>
            <a:off x="0" y="-38100"/>
            <a:ext cx="855345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24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6" t="18445" r="12639" b="12000"/>
          <a:stretch/>
        </p:blipFill>
        <p:spPr bwMode="auto">
          <a:xfrm>
            <a:off x="-19050" y="70125"/>
            <a:ext cx="8477250" cy="676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23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9" t="13333" r="11528" b="6889"/>
          <a:stretch/>
        </p:blipFill>
        <p:spPr bwMode="auto">
          <a:xfrm>
            <a:off x="0" y="0"/>
            <a:ext cx="8515350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04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8" t="14889" r="8473" b="16000"/>
          <a:stretch/>
        </p:blipFill>
        <p:spPr bwMode="auto">
          <a:xfrm>
            <a:off x="0" y="135106"/>
            <a:ext cx="9144000" cy="672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43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276</Words>
  <Application>Microsoft Office PowerPoint</Application>
  <PresentationFormat>On-screen Show (4:3)</PresentationFormat>
  <Paragraphs>61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Focus on Robot Learning</vt:lpstr>
      <vt:lpstr>Robot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you expected to do and know?</vt:lpstr>
      <vt:lpstr>Areas of Robot Learning</vt:lpstr>
      <vt:lpstr>PowerPoint Presentation</vt:lpstr>
      <vt:lpstr>Vision and Perception</vt:lpstr>
      <vt:lpstr>PowerPoint Presentation</vt:lpstr>
      <vt:lpstr>Learning algorithms</vt:lpstr>
      <vt:lpstr>PowerPoint Presentation</vt:lpstr>
      <vt:lpstr>Control/Decision Making</vt:lpstr>
      <vt:lpstr>PowerPoint Presentation</vt:lpstr>
      <vt:lpstr>PowerPoint Presentation</vt:lpstr>
      <vt:lpstr>PowerPoint Presentation</vt:lpstr>
      <vt:lpstr>Optimizing cost function:</vt:lpstr>
      <vt:lpstr>PowerPoint Presentation</vt:lpstr>
      <vt:lpstr>Minimization by Gradient Descent: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Matlab 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Generalization to multiple dimensions</vt:lpstr>
      <vt:lpstr>PowerPoint Presentation</vt:lpstr>
      <vt:lpstr>PowerPoint Presentation</vt:lpstr>
      <vt:lpstr>Problem 1: choice of the step</vt:lpstr>
      <vt:lpstr>PowerPoint Presentation</vt:lpstr>
      <vt:lpstr>Solution to step size</vt:lpstr>
      <vt:lpstr>Problem 2: “Ping Pong effects”</vt:lpstr>
      <vt:lpstr>PowerPoint Presentation</vt:lpstr>
      <vt:lpstr>Fixes to ping-pong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Portland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mperkows</dc:creator>
  <cp:lastModifiedBy>mperkows</cp:lastModifiedBy>
  <cp:revision>7</cp:revision>
  <dcterms:created xsi:type="dcterms:W3CDTF">2012-12-19T18:35:31Z</dcterms:created>
  <dcterms:modified xsi:type="dcterms:W3CDTF">2013-03-08T01:18:27Z</dcterms:modified>
</cp:coreProperties>
</file>